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68" r:id="rId4"/>
  </p:sldMasterIdLst>
  <p:notesMasterIdLst>
    <p:notesMasterId r:id="rId18"/>
  </p:notesMasterIdLst>
  <p:sldIdLst>
    <p:sldId id="3825" r:id="rId5"/>
    <p:sldId id="3826" r:id="rId6"/>
    <p:sldId id="3827" r:id="rId7"/>
    <p:sldId id="3828" r:id="rId8"/>
    <p:sldId id="3791" r:id="rId9"/>
    <p:sldId id="3792" r:id="rId10"/>
    <p:sldId id="3829" r:id="rId11"/>
    <p:sldId id="3830" r:id="rId12"/>
    <p:sldId id="3831" r:id="rId13"/>
    <p:sldId id="3794" r:id="rId14"/>
    <p:sldId id="3832" r:id="rId15"/>
    <p:sldId id="3833" r:id="rId16"/>
    <p:sldId id="383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58" autoAdjust="0"/>
    <p:restoredTop sz="94694"/>
  </p:normalViewPr>
  <p:slideViewPr>
    <p:cSldViewPr snapToGrid="0">
      <p:cViewPr varScale="1">
        <p:scale>
          <a:sx n="121" d="100"/>
          <a:sy n="121" d="100"/>
        </p:scale>
        <p:origin x="552" y="176"/>
      </p:cViewPr>
      <p:guideLst>
        <p:guide orient="horz" pos="1200"/>
        <p:guide orient="horz" pos="3408"/>
        <p:guide pos="6936"/>
        <p:guide pos="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 Id="rId4" Type="http://schemas.openxmlformats.org/officeDocument/2006/relationships/image" Target="../media/image8.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 Id="rId4" Type="http://schemas.openxmlformats.org/officeDocument/2006/relationships/image" Target="../media/image8.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custT="1"/>
      <dgm:spPr/>
      <dgm:t>
        <a:bodyPr/>
        <a:lstStyle/>
        <a:p>
          <a:pPr algn="ctr">
            <a:lnSpc>
              <a:spcPct val="100000"/>
            </a:lnSpc>
            <a:defRPr b="1" spc="20">
              <a:latin typeface="+mj-lt"/>
            </a:defRPr>
          </a:pPr>
          <a:r>
            <a:rPr lang="en-US" sz="2800" b="0" dirty="0">
              <a:solidFill>
                <a:sysClr val="windowText" lastClr="000000"/>
              </a:solidFill>
            </a:rPr>
            <a:t>Name</a:t>
          </a:r>
          <a:br>
            <a:rPr lang="en-US" sz="1600" dirty="0">
              <a:solidFill>
                <a:sysClr val="windowText" lastClr="000000"/>
              </a:solidFill>
            </a:rPr>
          </a:br>
          <a:r>
            <a:rPr lang="en-US" sz="1600" b="0" dirty="0">
              <a:solidFill>
                <a:sysClr val="windowText" lastClr="000000"/>
              </a:solidFill>
              <a:latin typeface="+mn-lt"/>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a:lstStyle/>
        <a:p>
          <a:endParaRPr lang="en-US"/>
        </a:p>
      </dgm:t>
    </dgm:pt>
    <dgm:pt modelId="{198ACE8E-34F4-43E6-BB2E-1809B1CC58DC}">
      <dgm:prSet/>
      <dgm:spPr>
        <a:solidFill>
          <a:schemeClr val="accent1">
            <a:lumMod val="20000"/>
            <a:lumOff val="80000"/>
            <a:alpha val="90000"/>
          </a:schemeClr>
        </a:solidFill>
        <a:ln>
          <a:noFill/>
        </a:ln>
      </dgm:spPr>
      <dgm:t>
        <a:bodyPr/>
        <a:lstStyle/>
        <a:p>
          <a:r>
            <a:rPr lang="en-US" b="0" i="0" u="none" dirty="0"/>
            <a:t>To start a presentation, go to the Slide Show tab, and select From Beginning.</a:t>
          </a:r>
          <a:endParaRPr lang="en-US" dirty="0"/>
        </a:p>
      </dgm:t>
    </dgm:pt>
    <dgm:pt modelId="{49F555B2-B165-4CB6-8578-DF4BCD791ABF}" type="parTrans" cxnId="{8327A44B-5326-4A8B-9B23-A3D3C09A16F3}">
      <dgm:prSet/>
      <dgm:spPr/>
      <dgm:t>
        <a:bodyPr/>
        <a:lstStyle/>
        <a:p>
          <a:endParaRPr lang="en-US"/>
        </a:p>
      </dgm:t>
    </dgm:pt>
    <dgm:pt modelId="{C54063C4-24CD-4834-9424-53756AE38C6B}" type="sibTrans" cxnId="{8327A44B-5326-4A8B-9B23-A3D3C09A16F3}">
      <dgm:prSet phldrT="1" phldr="0"/>
      <dgm:spPr>
        <a:solidFill>
          <a:schemeClr val="accent1"/>
        </a:solidFill>
        <a:ln>
          <a:noFill/>
        </a:ln>
      </dgm:spPr>
      <dgm:t>
        <a:bodyPr/>
        <a:lstStyle/>
        <a:p>
          <a:r>
            <a:rPr lang="en-US" dirty="0"/>
            <a:t>1</a:t>
          </a:r>
        </a:p>
      </dgm:t>
    </dgm:pt>
    <dgm:pt modelId="{0F6BA1FB-59E5-4F16-A7B4-1533BB1F09E4}">
      <dgm:prSet/>
      <dgm:spPr>
        <a:solidFill>
          <a:schemeClr val="accent2">
            <a:lumMod val="20000"/>
            <a:lumOff val="80000"/>
            <a:alpha val="90000"/>
          </a:schemeClr>
        </a:solidFill>
        <a:ln>
          <a:noFill/>
        </a:ln>
      </dgm:spPr>
      <dgm:t>
        <a:bodyPr/>
        <a:lstStyle/>
        <a:p>
          <a:r>
            <a:rPr lang="en-US" b="0" i="0" u="none" dirty="0"/>
            <a:t>To display Presenter view, in Slide Show view, on the control bar at the bottom left select the three dots, and then Show Presenter View. </a:t>
          </a:r>
          <a:endParaRPr lang="en-US" dirty="0"/>
        </a:p>
      </dgm:t>
    </dgm:pt>
    <dgm:pt modelId="{6A557BB1-C0DD-44CB-8745-CE5481476209}" type="parTrans" cxnId="{F0FA65E5-FB81-4E7A-9467-65363565F4A0}">
      <dgm:prSet/>
      <dgm:spPr/>
      <dgm:t>
        <a:bodyPr/>
        <a:lstStyle/>
        <a:p>
          <a:endParaRPr lang="en-US"/>
        </a:p>
      </dgm:t>
    </dgm:pt>
    <dgm:pt modelId="{7DBF5CB5-29DD-4671-A0F3-981D48571500}" type="sibTrans" cxnId="{F0FA65E5-FB81-4E7A-9467-65363565F4A0}">
      <dgm:prSet phldrT="2" phldr="0"/>
      <dgm:spPr>
        <a:solidFill>
          <a:schemeClr val="accent2"/>
        </a:solidFill>
        <a:ln>
          <a:noFill/>
        </a:ln>
      </dgm:spPr>
      <dgm:t>
        <a:bodyPr/>
        <a:lstStyle/>
        <a:p>
          <a:r>
            <a:rPr lang="en-US" dirty="0"/>
            <a:t>2</a:t>
          </a:r>
        </a:p>
      </dgm:t>
    </dgm:pt>
    <dgm:pt modelId="{1D096F01-AEA8-401D-8348-98E9A81F3CE0}">
      <dgm:prSet/>
      <dgm:spPr>
        <a:solidFill>
          <a:schemeClr val="accent4">
            <a:lumMod val="20000"/>
            <a:lumOff val="80000"/>
            <a:alpha val="90000"/>
          </a:schemeClr>
        </a:solidFill>
        <a:ln>
          <a:noFill/>
        </a:ln>
      </dgm:spPr>
      <dgm:t>
        <a:bodyPr/>
        <a:lstStyle/>
        <a:p>
          <a:r>
            <a:rPr lang="en-US" b="0" i="0" u="none" dirty="0"/>
            <a:t>During your presentation, the speaker notes are visible on your monitor, but aren't visible to the audience. </a:t>
          </a:r>
          <a:endParaRPr lang="en-US" dirty="0"/>
        </a:p>
      </dgm:t>
    </dgm:pt>
    <dgm:pt modelId="{AB9DA1CE-0370-48BB-8362-3A4CBF7FFB29}" type="parTrans" cxnId="{FD2381C0-DA6F-4859-90D6-313730044E7C}">
      <dgm:prSet/>
      <dgm:spPr/>
      <dgm:t>
        <a:bodyPr/>
        <a:lstStyle/>
        <a:p>
          <a:endParaRPr lang="en-US"/>
        </a:p>
      </dgm:t>
    </dgm:pt>
    <dgm:pt modelId="{6088456C-4B73-4948-985C-DD954DEF44EF}" type="sibTrans" cxnId="{FD2381C0-DA6F-4859-90D6-313730044E7C}">
      <dgm:prSet phldrT="3" phldr="0"/>
      <dgm:spPr>
        <a:solidFill>
          <a:schemeClr val="accent4"/>
        </a:solidFill>
        <a:ln>
          <a:noFill/>
        </a:ln>
      </dgm:spPr>
      <dgm:t>
        <a:bodyPr/>
        <a:lstStyle/>
        <a:p>
          <a:r>
            <a:rPr lang="en-US" dirty="0"/>
            <a:t>3</a:t>
          </a:r>
        </a:p>
      </dgm:t>
    </dgm:pt>
    <dgm:pt modelId="{DE16CBB4-D3F4-44AD-8379-3A5D78B889D5}">
      <dgm:prSet/>
      <dgm:spPr>
        <a:solidFill>
          <a:schemeClr val="accent5">
            <a:lumMod val="20000"/>
            <a:lumOff val="80000"/>
            <a:alpha val="90000"/>
          </a:schemeClr>
        </a:solidFill>
        <a:ln>
          <a:noFill/>
        </a:ln>
      </dgm:spPr>
      <dgm:t>
        <a:bodyPr/>
        <a:lstStyle/>
        <a:p>
          <a:r>
            <a:rPr lang="en-US" b="0" i="0" u="none" dirty="0"/>
            <a:t>The Notes pane is a box that appears below each slide. Tap it to add notes. </a:t>
          </a:r>
          <a:endParaRPr lang="en-US" dirty="0"/>
        </a:p>
      </dgm:t>
    </dgm:pt>
    <dgm:pt modelId="{917142D8-7514-46BB-B61D-8633F0189C31}" type="parTrans" cxnId="{058D75E7-8E09-41CE-ADFC-EEAD1556353B}">
      <dgm:prSet/>
      <dgm:spPr/>
      <dgm:t>
        <a:bodyPr/>
        <a:lstStyle/>
        <a:p>
          <a:endParaRPr lang="en-US"/>
        </a:p>
      </dgm:t>
    </dgm:pt>
    <dgm:pt modelId="{C2728830-9A00-4764-A9F1-670DDF9E57B3}" type="sibTrans" cxnId="{058D75E7-8E09-41CE-ADFC-EEAD1556353B}">
      <dgm:prSet phldrT="4" phldr="0"/>
      <dgm:spPr>
        <a:solidFill>
          <a:schemeClr val="accent5"/>
        </a:solidFill>
        <a:ln>
          <a:noFill/>
        </a:ln>
      </dgm:spPr>
      <dgm:t>
        <a:bodyPr/>
        <a:lstStyle/>
        <a:p>
          <a:r>
            <a:rPr lang="en-US" dirty="0"/>
            <a:t>4</a:t>
          </a:r>
        </a:p>
      </dgm:t>
    </dgm:pt>
    <dgm:pt modelId="{F7B81412-5EAE-488C-9259-0FA0EB0F090B}">
      <dgm:prSet/>
      <dgm:spPr>
        <a:solidFill>
          <a:schemeClr val="accent6">
            <a:lumMod val="20000"/>
            <a:lumOff val="80000"/>
            <a:alpha val="90000"/>
          </a:schemeClr>
        </a:solidFill>
        <a:ln>
          <a:noFill/>
        </a:ln>
      </dgm:spPr>
      <dgm:t>
        <a:bodyPr/>
        <a:lstStyle/>
        <a:p>
          <a:r>
            <a:rPr lang="en-US" b="0" i="0" u="none" dirty="0"/>
            <a:t>If you don’t see the Notes pane or it is completely minimized, click Notes on the task bar across the bottom of the PowerPoint window. </a:t>
          </a:r>
          <a:endParaRPr lang="en-US" dirty="0"/>
        </a:p>
      </dgm:t>
    </dgm:pt>
    <dgm:pt modelId="{C9E63F01-62A4-4331-A67D-7FE563CE9D07}" type="parTrans" cxnId="{AD7281BE-8A99-43C0-9016-4082EB985BF2}">
      <dgm:prSet/>
      <dgm:spPr/>
      <dgm:t>
        <a:bodyPr/>
        <a:lstStyle/>
        <a:p>
          <a:endParaRPr lang="en-US"/>
        </a:p>
      </dgm:t>
    </dgm:pt>
    <dgm:pt modelId="{32E76676-0672-4988-9FB1-308093FF8D5C}" type="sibTrans" cxnId="{AD7281BE-8A99-43C0-9016-4082EB985BF2}">
      <dgm:prSet phldrT="5" phldr="0"/>
      <dgm:spPr>
        <a:solidFill>
          <a:schemeClr val="accent6"/>
        </a:solidFill>
        <a:ln>
          <a:noFill/>
        </a:ln>
      </dgm:spPr>
      <dgm:t>
        <a:bodyPr/>
        <a:lstStyle/>
        <a:p>
          <a:r>
            <a:rPr lang="en-US" dirty="0"/>
            <a:t>5</a:t>
          </a:r>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7B7DC85A-1097-4B13-A457-5376A39A58E2}" type="presOf" srcId="{F7B81412-5EAE-488C-9259-0FA0EB0F090B}" destId="{80C8596E-ABE7-41A1-8A35-72244067CF90}" srcOrd="1"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80445" y="781460"/>
          <a:ext cx="1828799" cy="1828799"/>
        </a:xfrm>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30023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ysClr val="windowText" lastClr="000000"/>
              </a:solidFill>
            </a:rPr>
            <a:t>Name</a:t>
          </a:r>
          <a:br>
            <a:rPr lang="en-US" sz="1600" kern="1200" dirty="0">
              <a:solidFill>
                <a:sysClr val="windowText" lastClr="000000"/>
              </a:solidFill>
            </a:rPr>
          </a:br>
          <a:r>
            <a:rPr lang="en-US" sz="1600" b="0" kern="1200" dirty="0">
              <a:solidFill>
                <a:sysClr val="windowText" lastClr="000000"/>
              </a:solidFill>
              <a:latin typeface="+mn-lt"/>
            </a:rPr>
            <a:t>Title</a:t>
          </a:r>
        </a:p>
      </dsp:txBody>
      <dsp:txXfrm>
        <a:off x="300232" y="2951374"/>
        <a:ext cx="2389225" cy="487484"/>
      </dsp:txXfrm>
    </dsp:sp>
    <dsp:sp modelId="{7D166BBB-55AF-452C-B9A0-94A1EE55FF4F}">
      <dsp:nvSpPr>
        <dsp:cNvPr id="0" name=""/>
        <dsp:cNvSpPr/>
      </dsp:nvSpPr>
      <dsp:spPr>
        <a:xfrm>
          <a:off x="30023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7785" y="781460"/>
          <a:ext cx="1828799" cy="1828799"/>
        </a:xfrm>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757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3107572" y="2951374"/>
        <a:ext cx="2389225" cy="487484"/>
      </dsp:txXfrm>
    </dsp:sp>
    <dsp:sp modelId="{1223E777-77CB-4A9A-BF21-12B513842696}">
      <dsp:nvSpPr>
        <dsp:cNvPr id="0" name=""/>
        <dsp:cNvSpPr/>
      </dsp:nvSpPr>
      <dsp:spPr>
        <a:xfrm>
          <a:off x="310757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5126" y="781460"/>
          <a:ext cx="1828799" cy="1828799"/>
        </a:xfrm>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491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5914913" y="2951374"/>
        <a:ext cx="2389225" cy="487484"/>
      </dsp:txXfrm>
    </dsp:sp>
    <dsp:sp modelId="{EE420F84-477D-4635-BEF8-66426E9A259D}">
      <dsp:nvSpPr>
        <dsp:cNvPr id="0" name=""/>
        <dsp:cNvSpPr/>
      </dsp:nvSpPr>
      <dsp:spPr>
        <a:xfrm>
          <a:off x="6251818" y="2539746"/>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02466" y="781460"/>
          <a:ext cx="1828799" cy="1828799"/>
        </a:xfrm>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225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8722253" y="2951374"/>
        <a:ext cx="2389225" cy="487484"/>
      </dsp:txXfrm>
    </dsp:sp>
    <dsp:sp modelId="{5A7600AF-A34B-4D03-B3D6-B3C760AE8E06}">
      <dsp:nvSpPr>
        <dsp:cNvPr id="0" name=""/>
        <dsp:cNvSpPr/>
      </dsp:nvSpPr>
      <dsp:spPr>
        <a:xfrm>
          <a:off x="8765713" y="3373469"/>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37" y="873296"/>
          <a:ext cx="1861393" cy="2605950"/>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5121" tIns="330200" rIns="145121"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start a presentation, go to the Slide Show tab, and select From Beginning.</a:t>
          </a:r>
          <a:endParaRPr lang="en-US" sz="1100" kern="1200" dirty="0"/>
        </a:p>
      </dsp:txBody>
      <dsp:txXfrm>
        <a:off x="3437" y="1863557"/>
        <a:ext cx="1861393" cy="1563570"/>
      </dsp:txXfrm>
    </dsp:sp>
    <dsp:sp modelId="{9C3A7F13-9585-42DF-AD32-B56F82B123C8}">
      <dsp:nvSpPr>
        <dsp:cNvPr id="0" name=""/>
        <dsp:cNvSpPr/>
      </dsp:nvSpPr>
      <dsp:spPr>
        <a:xfrm>
          <a:off x="543242" y="1133891"/>
          <a:ext cx="781785" cy="78178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51" tIns="12700" rIns="60951" bIns="12700" numCol="1" spcCol="1270" anchor="ctr" anchorCtr="0">
          <a:noAutofit/>
        </a:bodyPr>
        <a:lstStyle/>
        <a:p>
          <a:pPr marL="0" lvl="0" indent="0" algn="ctr" defTabSz="1689100">
            <a:lnSpc>
              <a:spcPct val="90000"/>
            </a:lnSpc>
            <a:spcBef>
              <a:spcPct val="0"/>
            </a:spcBef>
            <a:spcAft>
              <a:spcPct val="35000"/>
            </a:spcAft>
            <a:buNone/>
          </a:pPr>
          <a:r>
            <a:rPr lang="en-US" sz="3800" kern="1200" dirty="0"/>
            <a:t>1</a:t>
          </a:r>
        </a:p>
      </dsp:txBody>
      <dsp:txXfrm>
        <a:off x="657732" y="1248381"/>
        <a:ext cx="552805" cy="552805"/>
      </dsp:txXfrm>
    </dsp:sp>
    <dsp:sp modelId="{923B2301-552B-45D2-9EF0-53A10AA17FC6}">
      <dsp:nvSpPr>
        <dsp:cNvPr id="0" name=""/>
        <dsp:cNvSpPr/>
      </dsp:nvSpPr>
      <dsp:spPr>
        <a:xfrm>
          <a:off x="3437" y="3479175"/>
          <a:ext cx="1861393"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50970" y="873296"/>
          <a:ext cx="1861393" cy="2605950"/>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5121" tIns="330200" rIns="145121"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display Presenter view, in Slide Show view, on the control bar at the bottom left select the three dots, and then Show Presenter View. </a:t>
          </a:r>
          <a:endParaRPr lang="en-US" sz="1100" kern="1200" dirty="0"/>
        </a:p>
      </dsp:txBody>
      <dsp:txXfrm>
        <a:off x="2050970" y="1863557"/>
        <a:ext cx="1861393" cy="1563570"/>
      </dsp:txXfrm>
    </dsp:sp>
    <dsp:sp modelId="{C08FC467-91FE-48BD-B243-273925C2B75A}">
      <dsp:nvSpPr>
        <dsp:cNvPr id="0" name=""/>
        <dsp:cNvSpPr/>
      </dsp:nvSpPr>
      <dsp:spPr>
        <a:xfrm>
          <a:off x="2590774" y="1133891"/>
          <a:ext cx="781785" cy="78178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51" tIns="12700" rIns="60951" bIns="12700" numCol="1" spcCol="1270" anchor="ctr" anchorCtr="0">
          <a:noAutofit/>
        </a:bodyPr>
        <a:lstStyle/>
        <a:p>
          <a:pPr marL="0" lvl="0" indent="0" algn="ctr" defTabSz="1689100">
            <a:lnSpc>
              <a:spcPct val="90000"/>
            </a:lnSpc>
            <a:spcBef>
              <a:spcPct val="0"/>
            </a:spcBef>
            <a:spcAft>
              <a:spcPct val="35000"/>
            </a:spcAft>
            <a:buNone/>
          </a:pPr>
          <a:r>
            <a:rPr lang="en-US" sz="3800" kern="1200" dirty="0"/>
            <a:t>2</a:t>
          </a:r>
        </a:p>
      </dsp:txBody>
      <dsp:txXfrm>
        <a:off x="2705264" y="1248381"/>
        <a:ext cx="552805" cy="552805"/>
      </dsp:txXfrm>
    </dsp:sp>
    <dsp:sp modelId="{DE393E47-CBB6-4D77-A342-C9AFD9FC8CB6}">
      <dsp:nvSpPr>
        <dsp:cNvPr id="0" name=""/>
        <dsp:cNvSpPr/>
      </dsp:nvSpPr>
      <dsp:spPr>
        <a:xfrm>
          <a:off x="2050970" y="3479175"/>
          <a:ext cx="1861393"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098503" y="873296"/>
          <a:ext cx="1861393" cy="2605950"/>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5121" tIns="330200" rIns="145121"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During your presentation, the speaker notes are visible on your monitor, but aren't visible to the audience. </a:t>
          </a:r>
          <a:endParaRPr lang="en-US" sz="1100" kern="1200" dirty="0"/>
        </a:p>
      </dsp:txBody>
      <dsp:txXfrm>
        <a:off x="4098503" y="1863557"/>
        <a:ext cx="1861393" cy="1563570"/>
      </dsp:txXfrm>
    </dsp:sp>
    <dsp:sp modelId="{4104A2F1-FB99-4C42-8067-46B8EEEC9610}">
      <dsp:nvSpPr>
        <dsp:cNvPr id="0" name=""/>
        <dsp:cNvSpPr/>
      </dsp:nvSpPr>
      <dsp:spPr>
        <a:xfrm>
          <a:off x="4638307" y="1133891"/>
          <a:ext cx="781785" cy="78178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51" tIns="12700" rIns="60951" bIns="12700" numCol="1" spcCol="1270" anchor="ctr" anchorCtr="0">
          <a:noAutofit/>
        </a:bodyPr>
        <a:lstStyle/>
        <a:p>
          <a:pPr marL="0" lvl="0" indent="0" algn="ctr" defTabSz="1689100">
            <a:lnSpc>
              <a:spcPct val="90000"/>
            </a:lnSpc>
            <a:spcBef>
              <a:spcPct val="0"/>
            </a:spcBef>
            <a:spcAft>
              <a:spcPct val="35000"/>
            </a:spcAft>
            <a:buNone/>
          </a:pPr>
          <a:r>
            <a:rPr lang="en-US" sz="3800" kern="1200" dirty="0"/>
            <a:t>3</a:t>
          </a:r>
        </a:p>
      </dsp:txBody>
      <dsp:txXfrm>
        <a:off x="4752797" y="1248381"/>
        <a:ext cx="552805" cy="552805"/>
      </dsp:txXfrm>
    </dsp:sp>
    <dsp:sp modelId="{2EB92C72-3528-4913-AFF6-FF0B4F338399}">
      <dsp:nvSpPr>
        <dsp:cNvPr id="0" name=""/>
        <dsp:cNvSpPr/>
      </dsp:nvSpPr>
      <dsp:spPr>
        <a:xfrm>
          <a:off x="4098503" y="3479175"/>
          <a:ext cx="1861393"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146036" y="873296"/>
          <a:ext cx="1861393" cy="2605950"/>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5121" tIns="330200" rIns="145121"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The Notes pane is a box that appears below each slide. Tap it to add notes. </a:t>
          </a:r>
          <a:endParaRPr lang="en-US" sz="1100" kern="1200" dirty="0"/>
        </a:p>
      </dsp:txBody>
      <dsp:txXfrm>
        <a:off x="6146036" y="1863557"/>
        <a:ext cx="1861393" cy="1563570"/>
      </dsp:txXfrm>
    </dsp:sp>
    <dsp:sp modelId="{AC6B335A-D8B4-46D8-93DE-B9EF1773F6AC}">
      <dsp:nvSpPr>
        <dsp:cNvPr id="0" name=""/>
        <dsp:cNvSpPr/>
      </dsp:nvSpPr>
      <dsp:spPr>
        <a:xfrm>
          <a:off x="6685840" y="1133891"/>
          <a:ext cx="781785" cy="78178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51" tIns="12700" rIns="60951" bIns="12700" numCol="1" spcCol="1270" anchor="ctr" anchorCtr="0">
          <a:noAutofit/>
        </a:bodyPr>
        <a:lstStyle/>
        <a:p>
          <a:pPr marL="0" lvl="0" indent="0" algn="ctr" defTabSz="1689100">
            <a:lnSpc>
              <a:spcPct val="90000"/>
            </a:lnSpc>
            <a:spcBef>
              <a:spcPct val="0"/>
            </a:spcBef>
            <a:spcAft>
              <a:spcPct val="35000"/>
            </a:spcAft>
            <a:buNone/>
          </a:pPr>
          <a:r>
            <a:rPr lang="en-US" sz="3800" kern="1200" dirty="0"/>
            <a:t>4</a:t>
          </a:r>
        </a:p>
      </dsp:txBody>
      <dsp:txXfrm>
        <a:off x="6800330" y="1248381"/>
        <a:ext cx="552805" cy="552805"/>
      </dsp:txXfrm>
    </dsp:sp>
    <dsp:sp modelId="{7B3E0A16-DB85-46CA-87D6-4D39F6DBFC52}">
      <dsp:nvSpPr>
        <dsp:cNvPr id="0" name=""/>
        <dsp:cNvSpPr/>
      </dsp:nvSpPr>
      <dsp:spPr>
        <a:xfrm>
          <a:off x="6146036" y="3479175"/>
          <a:ext cx="1861393"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193568" y="873296"/>
          <a:ext cx="1861393" cy="2605950"/>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5121" tIns="330200" rIns="145121"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If you don’t see the Notes pane or it is completely minimized, click Notes on the task bar across the bottom of the PowerPoint window. </a:t>
          </a:r>
          <a:endParaRPr lang="en-US" sz="1100" kern="1200" dirty="0"/>
        </a:p>
      </dsp:txBody>
      <dsp:txXfrm>
        <a:off x="8193568" y="1863557"/>
        <a:ext cx="1861393" cy="1563570"/>
      </dsp:txXfrm>
    </dsp:sp>
    <dsp:sp modelId="{06772805-3643-43C2-9C80-F43268C57C20}">
      <dsp:nvSpPr>
        <dsp:cNvPr id="0" name=""/>
        <dsp:cNvSpPr/>
      </dsp:nvSpPr>
      <dsp:spPr>
        <a:xfrm>
          <a:off x="8733372" y="1133891"/>
          <a:ext cx="781785" cy="78178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51" tIns="12700" rIns="60951" bIns="12700" numCol="1" spcCol="1270" anchor="ctr" anchorCtr="0">
          <a:noAutofit/>
        </a:bodyPr>
        <a:lstStyle/>
        <a:p>
          <a:pPr marL="0" lvl="0" indent="0" algn="ctr" defTabSz="1689100">
            <a:lnSpc>
              <a:spcPct val="90000"/>
            </a:lnSpc>
            <a:spcBef>
              <a:spcPct val="0"/>
            </a:spcBef>
            <a:spcAft>
              <a:spcPct val="35000"/>
            </a:spcAft>
            <a:buNone/>
          </a:pPr>
          <a:r>
            <a:rPr lang="en-US" sz="3800" kern="1200" dirty="0"/>
            <a:t>5</a:t>
          </a:r>
        </a:p>
      </dsp:txBody>
      <dsp:txXfrm>
        <a:off x="8847862" y="1248381"/>
        <a:ext cx="552805" cy="552805"/>
      </dsp:txXfrm>
    </dsp:sp>
    <dsp:sp modelId="{77F59A8B-7684-4E29-B44F-B0F96367FE70}">
      <dsp:nvSpPr>
        <dsp:cNvPr id="0" name=""/>
        <dsp:cNvSpPr/>
      </dsp:nvSpPr>
      <dsp:spPr>
        <a:xfrm>
          <a:off x="8193568" y="3479175"/>
          <a:ext cx="1861393"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a:lstStyle/>
            <a:p>
              <a:r>
                <a:t>1</a:t>
              </a:r>
            </a:p>
          </dgm:t>
        </dgm:pt>
        <dgm:pt modelId="201" type="sibTrans" cxnId="{95F9FFCB-1BFC-4B36-BE44-D6A1469F21C3}">
          <dgm:prSet phldrT="2"/>
          <dgm:t>
            <a:bodyPr/>
            <a:lstStyle/>
            <a:p>
              <a:r>
                <a:t>2</a:t>
              </a:r>
            </a:p>
          </dgm:t>
        </dgm:pt>
        <dgm:pt modelId="301" type="sibTrans" cxnId="{A69863A3-5EBF-4CAE-AA51-83CA76DE20BB}">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12/12/22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dirty="0"/>
              <a:t>Click to edit Master title style</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a:xfrm>
            <a:off x="4813738" y="2743200"/>
            <a:ext cx="6872293" cy="2386584"/>
          </a:xfrm>
        </p:spPr>
        <p:txBody>
          <a:bodyPr/>
          <a:lstStyle/>
          <a:p>
            <a:r>
              <a:rPr lang="en-US" dirty="0">
                <a:solidFill>
                  <a:srgbClr val="FFFFFF"/>
                </a:solidFill>
              </a:rPr>
              <a:t>How hard is it to find a job in tech?</a:t>
            </a:r>
            <a:endParaRPr lang="en-US"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a:xfrm>
            <a:off x="5093208" y="5221223"/>
            <a:ext cx="6592824" cy="1442335"/>
          </a:xfrm>
        </p:spPr>
        <p:txBody>
          <a:bodyPr>
            <a:noAutofit/>
          </a:bodyPr>
          <a:lstStyle/>
          <a:p>
            <a:r>
              <a:rPr lang="en-US" sz="1400" dirty="0">
                <a:solidFill>
                  <a:srgbClr val="FFFFFF"/>
                </a:solidFill>
              </a:rPr>
              <a:t>Gilberto Arellano</a:t>
            </a:r>
          </a:p>
          <a:p>
            <a:r>
              <a:rPr lang="en-US" sz="1400" dirty="0">
                <a:solidFill>
                  <a:srgbClr val="FFFFFF"/>
                </a:solidFill>
              </a:rPr>
              <a:t>Student ID: 1801074</a:t>
            </a:r>
          </a:p>
          <a:p>
            <a:r>
              <a:rPr lang="en-US" sz="1400" dirty="0">
                <a:solidFill>
                  <a:srgbClr val="FFFFFF"/>
                </a:solidFill>
              </a:rPr>
              <a:t>CPSC 392, Fall 2022</a:t>
            </a:r>
          </a:p>
          <a:p>
            <a:r>
              <a:rPr lang="en-US" sz="1400" dirty="0">
                <a:solidFill>
                  <a:srgbClr val="FFFFFF"/>
                </a:solidFill>
              </a:rPr>
              <a:t>Chapman University</a:t>
            </a:r>
          </a:p>
          <a:p>
            <a:endParaRPr lang="en-US" sz="1400" dirty="0"/>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a:lstStyle/>
          <a:p>
            <a:r>
              <a:rPr lang="en-US" dirty="0"/>
              <a:t>Content</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p:txBody>
          <a:bodyPr/>
          <a:lstStyle/>
          <a:p>
            <a:r>
              <a:rPr lang="en-US" dirty="0"/>
              <a:t>Open the Design Ideas pane for instant slide makeovers. </a:t>
            </a:r>
          </a:p>
          <a:p>
            <a:r>
              <a:rPr lang="en-US" dirty="0"/>
              <a:t>When we have design ideas, we’ll show them to you right there. </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a:lstStyle/>
          <a:p>
            <a:pPr lvl="0"/>
            <a:r>
              <a:rPr lang="en-US" noProof="0" dirty="0"/>
              <a:t>Presentation Title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lvl="0"/>
            <a:fld id="{D76B855D-E9CC-4FF8-AD85-6CDC7B89A0DE}" type="slidenum">
              <a:rPr lang="en-US" noProof="0" smtClean="0"/>
              <a:pPr lvl="0"/>
              <a:t>10</a:t>
            </a:fld>
            <a:endParaRPr lang="en-US" noProof="0" dirty="0"/>
          </a:p>
        </p:txBody>
      </p:sp>
    </p:spTree>
    <p:extLst>
      <p:ext uri="{BB962C8B-B14F-4D97-AF65-F5344CB8AC3E}">
        <p14:creationId xmlns:p14="http://schemas.microsoft.com/office/powerpoint/2010/main" val="1813910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a:lstStyle/>
          <a:p>
            <a:r>
              <a:rPr lang="en-US" dirty="0"/>
              <a:t>Content  </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p:txBody>
          <a:bodyPr/>
          <a:lstStyle/>
          <a:p>
            <a:r>
              <a:rPr lang="en-US" dirty="0"/>
              <a:t>Subtitle</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p:txBody>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a:p>
            <a:endParaRPr lang="en-US" dirty="0"/>
          </a:p>
        </p:txBody>
      </p:sp>
      <p:sp>
        <p:nvSpPr>
          <p:cNvPr id="5" name="Text Placeholder 4">
            <a:extLst>
              <a:ext uri="{FF2B5EF4-FFF2-40B4-BE49-F238E27FC236}">
                <a16:creationId xmlns:a16="http://schemas.microsoft.com/office/drawing/2014/main" id="{7A4C5B2A-12FB-43E3-8389-C0A5E65E6D91}"/>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53C09F06-9236-4635-AFB4-5E7D384A6BAE}"/>
              </a:ext>
            </a:extLst>
          </p:cNvPr>
          <p:cNvSpPr>
            <a:spLocks noGrp="1"/>
          </p:cNvSpPr>
          <p:nvPr>
            <p:ph sz="quarter" idx="4"/>
          </p:nvPr>
        </p:nvSpPr>
        <p:spPr/>
        <p:txBody>
          <a:bodyPr/>
          <a:lstStyle/>
          <a:p>
            <a:r>
              <a:rPr lang="en-US" sz="2000" dirty="0"/>
              <a:t>Open the Design Ideas pane for instant slide makeovers. </a:t>
            </a:r>
          </a:p>
          <a:p>
            <a:r>
              <a:rPr lang="en-US" sz="2000" dirty="0"/>
              <a:t>When we have design ideas, we’ll show them to you right there. </a:t>
            </a:r>
          </a:p>
          <a:p>
            <a:endParaRPr lang="en-US" dirty="0"/>
          </a:p>
        </p:txBody>
      </p:sp>
      <p:sp>
        <p:nvSpPr>
          <p:cNvPr id="7" name="Text Placeholder 6">
            <a:extLst>
              <a:ext uri="{FF2B5EF4-FFF2-40B4-BE49-F238E27FC236}">
                <a16:creationId xmlns:a16="http://schemas.microsoft.com/office/drawing/2014/main" id="{016D0387-7057-4207-9037-65B55A7B211B}"/>
              </a:ext>
            </a:extLst>
          </p:cNvPr>
          <p:cNvSpPr>
            <a:spLocks noGrp="1"/>
          </p:cNvSpPr>
          <p:nvPr>
            <p:ph type="body" sz="quarter" idx="13"/>
          </p:nvPr>
        </p:nvSpPr>
        <p:spPr/>
        <p:txBody>
          <a:bodyPr/>
          <a:lstStyle/>
          <a:p>
            <a:r>
              <a:rPr lang="en-US" dirty="0"/>
              <a:t>Subtitle</a:t>
            </a:r>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p:txBody>
          <a:body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p>
          <a:p>
            <a:endParaRPr lang="en-US" dirty="0"/>
          </a:p>
        </p:txBody>
      </p:sp>
      <p:sp>
        <p:nvSpPr>
          <p:cNvPr id="10" name="Footer Placeholder 9">
            <a:extLst>
              <a:ext uri="{FF2B5EF4-FFF2-40B4-BE49-F238E27FC236}">
                <a16:creationId xmlns:a16="http://schemas.microsoft.com/office/drawing/2014/main" id="{0355C492-B5A1-4AEA-87B3-88D8AB076D5E}"/>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3995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a:lstStyle/>
          <a:p>
            <a:r>
              <a:rPr lang="en-US" dirty="0"/>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a:lstStyle/>
          <a:p>
            <a:r>
              <a:rPr lang="en-US" sz="2400"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2"/>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3"/>
          <a:srcRect t="23" b="23"/>
          <a:stretch/>
        </p:blipFill>
        <p:spPr/>
      </p:pic>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a:lstStyle/>
          <a:p>
            <a:pPr lvl="0"/>
            <a:r>
              <a:rPr lang="en-US" noProof="0" dirty="0"/>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a:lstStyle/>
          <a:p>
            <a:pPr lvl="0"/>
            <a:fld id="{D76B855D-E9CC-4FF8-AD85-6CDC7B89A0DE}" type="slidenum">
              <a:rPr lang="en-US" noProof="0" smtClean="0"/>
              <a:pPr lvl="0"/>
              <a:t>13</a:t>
            </a:fld>
            <a:endParaRPr lang="en-US" noProof="0" dirty="0"/>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a:lstStyle/>
          <a:p>
            <a:r>
              <a:rPr lang="en-US" dirty="0"/>
              <a:t>Presenter name</a:t>
            </a:r>
          </a:p>
          <a:p>
            <a:pPr>
              <a:spcBef>
                <a:spcPts val="3000"/>
              </a:spcBef>
            </a:pPr>
            <a:r>
              <a:rPr lang="en-US" sz="1800" dirty="0"/>
              <a:t>Email address</a:t>
            </a:r>
          </a:p>
          <a:p>
            <a:pPr>
              <a:spcBef>
                <a:spcPts val="3000"/>
              </a:spcBef>
            </a:pPr>
            <a:r>
              <a:rPr lang="en-US" sz="1800" dirty="0"/>
              <a:t>Website</a:t>
            </a:r>
          </a:p>
          <a:p>
            <a:endParaRPr lang="en-US" dirty="0"/>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a:lstStyle/>
          <a:p>
            <a:r>
              <a:rPr lang="en-US" dirty="0"/>
              <a:t>Topic one</a:t>
            </a:r>
          </a:p>
          <a:p>
            <a:r>
              <a:rPr lang="en-US" dirty="0"/>
              <a:t>Topic two</a:t>
            </a:r>
          </a:p>
          <a:p>
            <a:r>
              <a:rPr lang="en-US" dirty="0"/>
              <a:t>Topic three</a:t>
            </a:r>
          </a:p>
          <a:p>
            <a:r>
              <a:rPr lang="en-US" dirty="0"/>
              <a:t>Topic four</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a:lstStyle/>
          <a:p>
            <a:pPr lvl="0"/>
            <a:r>
              <a:rPr lang="en-US" noProof="0" dirty="0"/>
              <a:t>Presentation Title</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lvl="0"/>
            <a:fld id="{D76B855D-E9CC-4FF8-AD85-6CDC7B89A0DE}" type="slidenum">
              <a:rPr lang="en-US" noProof="0" smtClean="0"/>
              <a:pPr lvl="0"/>
              <a:t>2</a:t>
            </a:fld>
            <a:endParaRPr lang="en-US" noProof="0" dirty="0"/>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2"/>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3"/>
          <a:srcRect/>
          <a:stretch/>
        </p:blipFill>
        <p:spPr/>
      </p:pic>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a:lstStyle/>
          <a:p>
            <a:pPr lvl="0"/>
            <a:r>
              <a:rPr lang="en-US" noProof="0" dirty="0"/>
              <a:t>Presentation Title</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a:lstStyle/>
          <a:p>
            <a:pPr lvl="0"/>
            <a:fld id="{D76B855D-E9CC-4FF8-AD85-6CDC7B89A0DE}" type="slidenum">
              <a:rPr lang="en-US" noProof="0" smtClean="0"/>
              <a:pPr lvl="0"/>
              <a:t>3</a:t>
            </a:fld>
            <a:endParaRPr lang="en-US" noProof="0" dirty="0"/>
          </a:p>
        </p:txBody>
      </p:sp>
    </p:spTree>
    <p:extLst>
      <p:ext uri="{BB962C8B-B14F-4D97-AF65-F5344CB8AC3E}">
        <p14:creationId xmlns:p14="http://schemas.microsoft.com/office/powerpoint/2010/main" val="100219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a:lstStyle/>
          <a:p>
            <a:r>
              <a:rPr lang="en-US" dirty="0">
                <a:solidFill>
                  <a:srgbClr val="FFFFFF"/>
                </a:solidFill>
              </a:rPr>
              <a:t>Topic one</a:t>
            </a:r>
            <a:endParaRPr lang="en-US"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a:lstStyle/>
          <a:p>
            <a:r>
              <a:rPr lang="en-US" dirty="0">
                <a:solidFill>
                  <a:srgbClr val="FFFFFF"/>
                </a:solidFill>
              </a:rPr>
              <a:t>Subtitle</a:t>
            </a:r>
          </a:p>
          <a:p>
            <a:endParaRPr lang="en-US" dirty="0"/>
          </a:p>
        </p:txBody>
      </p:sp>
    </p:spTree>
    <p:extLst>
      <p:ext uri="{BB962C8B-B14F-4D97-AF65-F5344CB8AC3E}">
        <p14:creationId xmlns:p14="http://schemas.microsoft.com/office/powerpoint/2010/main" val="4283594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p:txBody>
          <a:bodyPr/>
          <a:lstStyle/>
          <a:p>
            <a:r>
              <a:rPr lang="en-US" dirty="0"/>
              <a:t>Chart</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a:lstStyle/>
          <a:p>
            <a:pPr lvl="0"/>
            <a:r>
              <a:rPr lang="en-US" noProof="0" dirty="0"/>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lvl="0"/>
            <a:fld id="{D76B855D-E9CC-4FF8-AD85-6CDC7B89A0DE}" type="slidenum">
              <a:rPr lang="en-US" noProof="0" smtClean="0"/>
              <a:pPr lvl="0"/>
              <a:t>5</a:t>
            </a:fld>
            <a:endParaRPr lang="en-US" noProof="0" dirty="0"/>
          </a:p>
        </p:txBody>
      </p:sp>
      <p:pic>
        <p:nvPicPr>
          <p:cNvPr id="5" name="Content Placeholder 4" descr="chart">
            <a:extLst>
              <a:ext uri="{FF2B5EF4-FFF2-40B4-BE49-F238E27FC236}">
                <a16:creationId xmlns:a16="http://schemas.microsoft.com/office/drawing/2014/main" id="{FB4ECE35-6218-4F9C-B30B-5453BED4954F}"/>
              </a:ext>
            </a:extLst>
          </p:cNvPr>
          <p:cNvPicPr>
            <a:picLocks noGrp="1" noChangeAspect="1"/>
          </p:cNvPicPr>
          <p:nvPr>
            <p:ph idx="1"/>
          </p:nvPr>
        </p:nvPicPr>
        <p:blipFill>
          <a:blip r:embed="rId2"/>
          <a:stretch>
            <a:fillRect/>
          </a:stretch>
        </p:blipFill>
        <p:spPr>
          <a:xfrm>
            <a:off x="1179513" y="2122417"/>
            <a:ext cx="9829800" cy="3437078"/>
          </a:xfrm>
        </p:spPr>
      </p:pic>
    </p:spTree>
    <p:extLst>
      <p:ext uri="{BB962C8B-B14F-4D97-AF65-F5344CB8AC3E}">
        <p14:creationId xmlns:p14="http://schemas.microsoft.com/office/powerpoint/2010/main" val="1019213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a:lstStyle/>
          <a:p>
            <a:r>
              <a:rPr lang="en-US" dirty="0"/>
              <a:t>Table</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a:lstStyle/>
          <a:p>
            <a:pPr lvl="0"/>
            <a:r>
              <a:rPr lang="en-US" noProof="0" dirty="0"/>
              <a:t>Presentation Title</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lvl="0"/>
            <a:fld id="{D76B855D-E9CC-4FF8-AD85-6CDC7B89A0DE}" type="slidenum">
              <a:rPr lang="en-US" noProof="0" smtClean="0"/>
              <a:pPr lvl="0"/>
              <a:t>6</a:t>
            </a:fld>
            <a:endParaRPr lang="en-US" noProof="0" dirty="0"/>
          </a:p>
        </p:txBody>
      </p:sp>
      <p:graphicFrame>
        <p:nvGraphicFramePr>
          <p:cNvPr id="10" name="Table 7">
            <a:extLst>
              <a:ext uri="{FF2B5EF4-FFF2-40B4-BE49-F238E27FC236}">
                <a16:creationId xmlns:a16="http://schemas.microsoft.com/office/drawing/2014/main" id="{3AB77AF4-E457-4DDA-928D-BCE3AB63B152}"/>
              </a:ext>
            </a:extLst>
          </p:cNvPr>
          <p:cNvGraphicFramePr>
            <a:graphicFrameLocks noGrp="1"/>
          </p:cNvGraphicFramePr>
          <p:nvPr>
            <p:ph idx="1"/>
            <p:extLst>
              <p:ext uri="{D42A27DB-BD31-4B8C-83A1-F6EECF244321}">
                <p14:modId xmlns:p14="http://schemas.microsoft.com/office/powerpoint/2010/main" val="2147208657"/>
              </p:ext>
            </p:extLst>
          </p:nvPr>
        </p:nvGraphicFramePr>
        <p:xfrm>
          <a:off x="1179513" y="1911350"/>
          <a:ext cx="9829800" cy="2921000"/>
        </p:xfrm>
        <a:graphic>
          <a:graphicData uri="http://schemas.openxmlformats.org/drawingml/2006/table">
            <a:tbl>
              <a:tblPr firstRow="1">
                <a:tableStyleId>{21E4AEA4-8DFA-4A89-87EB-49C32662AFE0}</a:tableStyleId>
              </a:tblPr>
              <a:tblGrid>
                <a:gridCol w="1965960">
                  <a:extLst>
                    <a:ext uri="{9D8B030D-6E8A-4147-A177-3AD203B41FA5}">
                      <a16:colId xmlns:a16="http://schemas.microsoft.com/office/drawing/2014/main" val="1477709579"/>
                    </a:ext>
                  </a:extLst>
                </a:gridCol>
                <a:gridCol w="1965960">
                  <a:extLst>
                    <a:ext uri="{9D8B030D-6E8A-4147-A177-3AD203B41FA5}">
                      <a16:colId xmlns:a16="http://schemas.microsoft.com/office/drawing/2014/main" val="3545702570"/>
                    </a:ext>
                  </a:extLst>
                </a:gridCol>
                <a:gridCol w="1965960">
                  <a:extLst>
                    <a:ext uri="{9D8B030D-6E8A-4147-A177-3AD203B41FA5}">
                      <a16:colId xmlns:a16="http://schemas.microsoft.com/office/drawing/2014/main" val="3871754480"/>
                    </a:ext>
                  </a:extLst>
                </a:gridCol>
                <a:gridCol w="1965960">
                  <a:extLst>
                    <a:ext uri="{9D8B030D-6E8A-4147-A177-3AD203B41FA5}">
                      <a16:colId xmlns:a16="http://schemas.microsoft.com/office/drawing/2014/main" val="3866959667"/>
                    </a:ext>
                  </a:extLst>
                </a:gridCol>
                <a:gridCol w="1965960">
                  <a:extLst>
                    <a:ext uri="{9D8B030D-6E8A-4147-A177-3AD203B41FA5}">
                      <a16:colId xmlns:a16="http://schemas.microsoft.com/office/drawing/2014/main" val="3252636882"/>
                    </a:ext>
                  </a:extLst>
                </a:gridCol>
              </a:tblGrid>
              <a:tr h="584200">
                <a:tc>
                  <a:txBody>
                    <a:bodyPr/>
                    <a:lstStyle/>
                    <a:p>
                      <a:endParaRPr lang="en-US" dirty="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1</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2</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3</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t>Category 4</a:t>
                      </a:r>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584200">
                <a:tc>
                  <a:txBody>
                    <a:bodyPr/>
                    <a:lstStyle/>
                    <a:p>
                      <a:r>
                        <a:rPr lang="en-US" dirty="0"/>
                        <a:t>Item 1 </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2.3</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584200">
                <a:tc>
                  <a:txBody>
                    <a:bodyPr/>
                    <a:lstStyle/>
                    <a:p>
                      <a:r>
                        <a:rPr lang="en-US" dirty="0"/>
                        <a:t>Item 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5.1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584200">
                <a:tc>
                  <a:txBody>
                    <a:bodyPr/>
                    <a:lstStyle/>
                    <a:p>
                      <a:r>
                        <a:rPr lang="en-US" dirty="0"/>
                        <a:t>Item 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2.8</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46452785"/>
                  </a:ext>
                </a:extLst>
              </a:tr>
              <a:tr h="584200">
                <a:tc>
                  <a:txBody>
                    <a:bodyPr/>
                    <a:lstStyle/>
                    <a:p>
                      <a:r>
                        <a:rPr lang="en-US" dirty="0"/>
                        <a:t>Item 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4.5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2.2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dirty="0"/>
                        <a:t>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2479137"/>
                  </a:ext>
                </a:extLst>
              </a:tr>
            </a:tbl>
          </a:graphicData>
        </a:graphic>
      </p:graphicFrame>
    </p:spTree>
    <p:extLst>
      <p:ext uri="{BB962C8B-B14F-4D97-AF65-F5344CB8AC3E}">
        <p14:creationId xmlns:p14="http://schemas.microsoft.com/office/powerpoint/2010/main" val="3927950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2"/>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a:lstStyle/>
          <a:p>
            <a:r>
              <a:rPr lang="en-US" dirty="0"/>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a:lstStyle/>
          <a:p>
            <a:r>
              <a:rPr lang="en-US" dirty="0"/>
              <a:t>Walt Disney</a:t>
            </a:r>
          </a:p>
          <a:p>
            <a:endParaRPr lang="en-US" dirty="0"/>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a:lstStyle/>
          <a:p>
            <a:r>
              <a:rPr lang="en-US" dirty="0"/>
              <a:t>Presentation Title</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a:lstStyle/>
          <a:p>
            <a:fld id="{D76B855D-E9CC-4FF8-AD85-6CDC7B89A0DE}" type="slidenum">
              <a:rPr lang="en-US" smtClean="0"/>
              <a:pPr/>
              <a:t>7</a:t>
            </a:fld>
            <a:endParaRPr lang="en-US" dirty="0"/>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6132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a:lstStyle/>
          <a:p>
            <a:r>
              <a:rPr lang="en-US" dirty="0"/>
              <a:t>Team</a:t>
            </a:r>
          </a:p>
        </p:txBody>
      </p:sp>
      <p:sp>
        <p:nvSpPr>
          <p:cNvPr id="7" name="Footer Placeholder 6">
            <a:extLst>
              <a:ext uri="{FF2B5EF4-FFF2-40B4-BE49-F238E27FC236}">
                <a16:creationId xmlns:a16="http://schemas.microsoft.com/office/drawing/2014/main" id="{8FFD21CE-7A2D-4CB5-AC11-6E5CB7F735F8}"/>
              </a:ext>
            </a:extLst>
          </p:cNvPr>
          <p:cNvSpPr>
            <a:spLocks noGrp="1"/>
          </p:cNvSpPr>
          <p:nvPr>
            <p:ph type="ftr" sz="quarter" idx="11"/>
          </p:nvPr>
        </p:nvSpPr>
        <p:spPr/>
        <p:txBody>
          <a:bodyPr/>
          <a:lstStyle/>
          <a:p>
            <a:pPr lvl="0"/>
            <a:r>
              <a:rPr lang="en-US" noProof="0" dirty="0"/>
              <a:t>Presentation Title</a:t>
            </a:r>
          </a:p>
        </p:txBody>
      </p:sp>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a:lstStyle/>
          <a:p>
            <a:pPr lvl="0"/>
            <a:fld id="{D76B855D-E9CC-4FF8-AD85-6CDC7B89A0DE}" type="slidenum">
              <a:rPr lang="en-US" noProof="0" smtClean="0"/>
              <a:pPr lvl="0"/>
              <a:t>8</a:t>
            </a:fld>
            <a:endParaRPr lang="en-US" noProof="0" dirty="0"/>
          </a:p>
        </p:txBody>
      </p:sp>
      <p:graphicFrame>
        <p:nvGraphicFramePr>
          <p:cNvPr id="22" name="Content Placeholder 2" descr="Team Smart Art Graphic&#10;">
            <a:extLst>
              <a:ext uri="{FF2B5EF4-FFF2-40B4-BE49-F238E27FC236}">
                <a16:creationId xmlns:a16="http://schemas.microsoft.com/office/drawing/2014/main" id="{32A313B8-E3F1-444F-8A47-3468D3E71077}"/>
              </a:ext>
            </a:extLst>
          </p:cNvPr>
          <p:cNvGraphicFramePr>
            <a:graphicFrameLocks noGrp="1"/>
          </p:cNvGraphicFramePr>
          <p:nvPr>
            <p:ph idx="1"/>
            <p:extLst>
              <p:ext uri="{D42A27DB-BD31-4B8C-83A1-F6EECF244321}">
                <p14:modId xmlns:p14="http://schemas.microsoft.com/office/powerpoint/2010/main" val="3151592417"/>
              </p:ext>
            </p:extLst>
          </p:nvPr>
        </p:nvGraphicFramePr>
        <p:xfrm>
          <a:off x="390144" y="1252728"/>
          <a:ext cx="11411712"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91535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a:lstStyle/>
          <a:p>
            <a:r>
              <a:rPr lang="en-US" dirty="0"/>
              <a:t>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909600438"/>
              </p:ext>
            </p:extLst>
          </p:nvPr>
        </p:nvGraphicFramePr>
        <p:xfrm>
          <a:off x="1066800" y="1252728"/>
          <a:ext cx="100584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a:lstStyle/>
          <a:p>
            <a:pPr lvl="0"/>
            <a:r>
              <a:rPr lang="en-US" noProof="0" dirty="0"/>
              <a:t>Presentation Title</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lvl="0"/>
            <a:fld id="{D76B855D-E9CC-4FF8-AD85-6CDC7B89A0DE}" type="slidenum">
              <a:rPr lang="en-US" noProof="0" smtClean="0"/>
              <a:pPr lvl="0"/>
              <a:t>9</a:t>
            </a:fld>
            <a:endParaRPr lang="en-US" noProof="0" dirty="0"/>
          </a:p>
        </p:txBody>
      </p:sp>
    </p:spTree>
    <p:extLst>
      <p:ext uri="{BB962C8B-B14F-4D97-AF65-F5344CB8AC3E}">
        <p14:creationId xmlns:p14="http://schemas.microsoft.com/office/powerpoint/2010/main" val="3942647457"/>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613E4D1-157A-4FD3-BF11-7582A03ADF3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3D3D887-4EBB-4786-8316-C89D0BB9706F}">
  <ds:schemaRefs>
    <ds:schemaRef ds:uri="http://schemas.microsoft.com/sharepoint/v3/contenttype/forms"/>
  </ds:schemaRefs>
</ds:datastoreItem>
</file>

<file path=customXml/itemProps3.xml><?xml version="1.0" encoding="utf-8"?>
<ds:datastoreItem xmlns:ds="http://schemas.openxmlformats.org/officeDocument/2006/customXml" ds:itemID="{2BBC4E2F-F3E1-4F05-9206-4E311F2B3D9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540</Words>
  <Application>Microsoft Macintosh PowerPoint</Application>
  <PresentationFormat>Widescreen</PresentationFormat>
  <Paragraphs>105</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Avenir Next LT Pro</vt:lpstr>
      <vt:lpstr>Calibri</vt:lpstr>
      <vt:lpstr>Tw Cen MT</vt:lpstr>
      <vt:lpstr>ShapesVTI</vt:lpstr>
      <vt:lpstr>How hard is it to find a job in tech?</vt:lpstr>
      <vt:lpstr>Agenda</vt:lpstr>
      <vt:lpstr>Introduction</vt:lpstr>
      <vt:lpstr>Topic one</vt:lpstr>
      <vt:lpstr>Chart</vt:lpstr>
      <vt:lpstr>Table</vt:lpstr>
      <vt:lpstr>The way to get started is to quit talking and begin doing.</vt:lpstr>
      <vt:lpstr>Team</vt:lpstr>
      <vt:lpstr>Timeline</vt:lpstr>
      <vt:lpstr>Content</vt:lpstr>
      <vt:lpstr>Content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2020-09-02T01:08:08Z</dcterms:created>
  <dcterms:modified xsi:type="dcterms:W3CDTF">2022-12-12T13:44:34Z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